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7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368" autoAdjust="0"/>
  </p:normalViewPr>
  <p:slideViewPr>
    <p:cSldViewPr snapToGrid="0">
      <p:cViewPr varScale="1">
        <p:scale>
          <a:sx n="96" d="100"/>
          <a:sy n="96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</a:t>
            </a:r>
            <a:r>
              <a:rPr lang="de-DE" baseline="0" dirty="0" err="1"/>
              <a:t>Wid</a:t>
            </a:r>
            <a:r>
              <a:rPr lang="de-DE" baseline="0" dirty="0"/>
              <a:t>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3189255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Einbinden von weiteren Sensoren nicht kompliziert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1010453"/>
            <a:ext cx="4960717" cy="483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Flankenänderung erfassen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14503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Erfassung der Länge des HIGH-Signals zur Auswertung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35°C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6483625" y="4917255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Breitbild</PresentationFormat>
  <Paragraphs>94</Paragraphs>
  <Slides>10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Gabriel Schreyer</cp:lastModifiedBy>
  <cp:revision>33</cp:revision>
  <dcterms:created xsi:type="dcterms:W3CDTF">2018-12-06T08:51:37Z</dcterms:created>
  <dcterms:modified xsi:type="dcterms:W3CDTF">2018-12-08T01:34:07Z</dcterms:modified>
</cp:coreProperties>
</file>